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5" r:id="rId5"/>
    <p:sldId id="264" r:id="rId6"/>
    <p:sldId id="261" r:id="rId7"/>
    <p:sldId id="259" r:id="rId8"/>
    <p:sldId id="260" r:id="rId9"/>
    <p:sldId id="263" r:id="rId10"/>
    <p:sldId id="262" r:id="rId11"/>
    <p:sldId id="267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22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34986" y="1559380"/>
            <a:ext cx="7527471" cy="38127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1314" y="1792062"/>
            <a:ext cx="7511143" cy="3347356"/>
          </a:xfrm>
        </p:spPr>
        <p:txBody>
          <a:bodyPr/>
          <a:lstStyle/>
          <a:p>
            <a:r>
              <a:rPr lang="ru-RU" sz="4300" b="1" dirty="0" smtClean="0"/>
              <a:t>Отчёт по производственной практике </a:t>
            </a:r>
            <a:r>
              <a:rPr lang="ru-RU" sz="4300" b="1" dirty="0"/>
              <a:t>по получению профессиональных умений и опыта профессиональной </a:t>
            </a:r>
            <a:r>
              <a:rPr lang="ru-RU" sz="4300" b="1" dirty="0" smtClean="0"/>
              <a:t>деятельности</a:t>
            </a:r>
            <a:endParaRPr lang="ru-RU" sz="43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930342" y="6035851"/>
            <a:ext cx="4169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</a:rPr>
              <a:t>Магистранты 2 года обучения кафедры зоологии и паразитологии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86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psv4.userapi.com/c856320/u167901908/docs/d5/bd4ca821f539/IMG_20201109_110824.jpg?extra=ApQwqEp23LBA0qG229wy38B5v3WpyQ39PTYyqBCyotRsk6T-ilkRuWkf1ZpV_HdM6O1Ecxq2YHl23btzkaLIJS6NCkU-1uHtD2Es_YjUCm7G7H4wYOgvBo55FcbK0ij4MM_ib1CxjVEUfhMgU5o4AqMx6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760" y="628116"/>
            <a:ext cx="4447137" cy="333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psv4.userapi.com/c856320/u167901908/docs/d6/a96fd0597405/IMG_20201109_110709.jpg?extra=R0I2wnT7zZXyUQVGbP-pZ70GodyvHN7exAzYqOFB5RhhH1FOxJ__7WdqwLYxsk4uI5ffAqmt6BR_j2eDXWeh8xJWEEWy4sGgCQTsAnmMSOSFGWPpSbGNl1ggj412uxbe3eGFWpBkcZ2B_KHGwdjkgJCgD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38" y="3084467"/>
            <a:ext cx="4106123" cy="308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8727" y="3249628"/>
            <a:ext cx="2098766" cy="37311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4038" y="1040684"/>
            <a:ext cx="24130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43A40"/>
                </a:solidFill>
                <a:latin typeface="+mj-lt"/>
              </a:rPr>
              <a:t>Выездное занятие</a:t>
            </a:r>
          </a:p>
          <a:p>
            <a:r>
              <a:rPr lang="ru-RU" sz="2000" i="1" dirty="0">
                <a:latin typeface="+mj-lt"/>
              </a:rPr>
              <a:t>Структура лесной экосистемы на примере Воронежской нагорной дубравы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776" y="628116"/>
            <a:ext cx="2242343" cy="3335917"/>
          </a:xfrm>
          <a:prstGeom prst="rect">
            <a:avLst/>
          </a:prstGeom>
        </p:spPr>
      </p:pic>
      <p:pic>
        <p:nvPicPr>
          <p:cNvPr id="1026" name="Picture 2" descr="https://sun9-31.userapi.com/impf/KlNtNLbZUegpFYURPUsJu3GFHmisVdEv4WFOPA/RRAFtnqLfAs.jpg?size=1196x1600&amp;quality=96&amp;proxy=1&amp;sign=71b544c4ae5e785fa1da14e43f2d99f0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559" y="2820489"/>
            <a:ext cx="2499708" cy="334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44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5993" y="966498"/>
            <a:ext cx="109564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Трудности, с которыми мы столкнулись в ходе практики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1936" y="1941161"/>
            <a:ext cx="59314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Завоевание авторитета в глазах студентов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Боязнь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публичных выступлений перед студентами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Необходимость вести занятия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дистанционно</a:t>
            </a: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122" name="Picture 2" descr="https://liwli.ru/upload/iblock/c67/odinoch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996" y="1897227"/>
            <a:ext cx="4654301" cy="329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77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63003" y="3200895"/>
            <a:ext cx="5012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/>
              <a:t>«После </a:t>
            </a: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практики</a:t>
            </a:r>
            <a:r>
              <a:rPr lang="ru-RU" i="1" dirty="0"/>
              <a:t> я окончательно </a:t>
            </a:r>
            <a:r>
              <a:rPr lang="ru-RU" i="1" dirty="0" smtClean="0"/>
              <a:t>убедилась в том, что преподавание – огромный труд. Для меня это </a:t>
            </a:r>
            <a:r>
              <a:rPr lang="ru-RU" i="1" dirty="0"/>
              <a:t>очень яркий </a:t>
            </a:r>
            <a:r>
              <a:rPr lang="ru-RU" i="1" dirty="0" smtClean="0"/>
              <a:t>опыт.»</a:t>
            </a:r>
          </a:p>
          <a:p>
            <a:pPr algn="r"/>
            <a:r>
              <a:rPr lang="ru-RU" i="1" dirty="0" smtClean="0"/>
              <a:t>Волкова Анна</a:t>
            </a:r>
            <a:endParaRPr lang="ru-RU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63003" y="1844173"/>
            <a:ext cx="5012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+mj-lt"/>
              </a:rPr>
              <a:t>«Думал, </a:t>
            </a:r>
            <a:r>
              <a:rPr lang="ru-RU" i="1" dirty="0">
                <a:latin typeface="+mj-lt"/>
              </a:rPr>
              <a:t>будет проще</a:t>
            </a:r>
            <a:r>
              <a:rPr lang="ru-RU" i="1" dirty="0" smtClean="0">
                <a:latin typeface="+mj-lt"/>
              </a:rPr>
              <a:t>. Во время прохождения практики я понял, как тяжело преподавателям передать нам свои знания.»</a:t>
            </a:r>
          </a:p>
          <a:p>
            <a:pPr algn="r"/>
            <a:r>
              <a:rPr lang="ru-RU" i="1" dirty="0" smtClean="0">
                <a:latin typeface="+mj-lt"/>
              </a:rPr>
              <a:t>Шишкин Никита</a:t>
            </a:r>
            <a:endParaRPr lang="ru-RU" i="1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2758" y="1844175"/>
            <a:ext cx="47189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+mj-lt"/>
              </a:rPr>
              <a:t>«Это был очень ценный и интересный опыт побыть преподавателем и увидеть весь процесс организации учебных занятий </a:t>
            </a:r>
            <a:r>
              <a:rPr lang="ru-RU" i="1" dirty="0" smtClean="0">
                <a:latin typeface="+mj-lt"/>
              </a:rPr>
              <a:t>изнутри.»</a:t>
            </a:r>
          </a:p>
          <a:p>
            <a:pPr algn="r"/>
            <a:r>
              <a:rPr lang="ru-RU" i="1" dirty="0" smtClean="0">
                <a:latin typeface="+mj-lt"/>
              </a:rPr>
              <a:t>Сидорова Виктория</a:t>
            </a:r>
            <a:endParaRPr lang="ru-RU" i="1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2759" y="3200899"/>
            <a:ext cx="47189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/>
              <a:t>«Было очень интересно, и одновременно трудно, попробовать себя в роли преподавателя. Надеюсь, мои студенты успешно </a:t>
            </a:r>
            <a:r>
              <a:rPr lang="ru-RU" i="1" dirty="0" smtClean="0"/>
              <a:t>сдадут </a:t>
            </a:r>
            <a:r>
              <a:rPr lang="ru-RU" i="1" dirty="0" smtClean="0"/>
              <a:t>зачёт.»</a:t>
            </a:r>
          </a:p>
          <a:p>
            <a:pPr algn="r"/>
            <a:r>
              <a:rPr lang="ru-RU" i="1" dirty="0" smtClean="0"/>
              <a:t>Жданова Анна</a:t>
            </a:r>
            <a:endParaRPr lang="ru-RU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0110" y="1041449"/>
            <a:ext cx="10941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Несколько слов о практике…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69265" y="4551398"/>
            <a:ext cx="62429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«Проведение </a:t>
            </a: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семинарских занятий потребовало тщательной подготовки к каждой теме занятия, планирования </a:t>
            </a:r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занятия. </a:t>
            </a: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Я приобрёл огромный педагогический </a:t>
            </a:r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опыт.»</a:t>
            </a:r>
          </a:p>
          <a:p>
            <a:pPr algn="r"/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Глухих Владислав</a:t>
            </a:r>
            <a:endParaRPr lang="ru-RU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944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1153432"/>
            <a:ext cx="109833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Спасибо за внимание!</a:t>
            </a:r>
            <a:endParaRPr lang="ru-RU" sz="6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80" name="Picture 8" descr="https://pngimg.com/uploads/book/book_PNG21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215" y="2169095"/>
            <a:ext cx="7964080" cy="375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51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6443" y="1452017"/>
            <a:ext cx="102773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Цель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производственной педагогической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практики – формирование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готовности к решению профессиональных задач в соответствии с профильной направленностью магистерской программы и видами профессиональной деятельности, в том числе к педагогической деятельности, которая включает в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себя: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подготовку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чтение курсов лекций; </a:t>
            </a:r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организацию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учебных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занятий;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научно-исследовательскую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работу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студентов;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осуществление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профессионального воспитания студентов в вузе.</a:t>
            </a:r>
          </a:p>
        </p:txBody>
      </p:sp>
    </p:spTree>
    <p:extLst>
      <p:ext uri="{BB962C8B-B14F-4D97-AF65-F5344CB8AC3E}">
        <p14:creationId xmlns:p14="http://schemas.microsoft.com/office/powerpoint/2010/main" val="161745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8501" y="1006360"/>
            <a:ext cx="104601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ходе практики мы: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Закрепили знания, умения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навыки, полученные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процессе изучения дисциплин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образовательной программы;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Получили опыт организации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проведение учебных занятий и научно-исследовательской работы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студентов;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Обрели опыт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педагогической деятельности преподавателя высшей школы: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изучили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выполнили анализ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учебников и учебно-методических пособий по курсам кафедры научного руководителя;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изучили информационные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телекоммуникационные технологии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образовании;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освоили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методики чтения лекций, методики проведения практических и лабораторных занятий по курсам кафедры научного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руководителя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317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2322" y="990991"/>
            <a:ext cx="10948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Преподаваемые дисциплины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2339" y="1597161"/>
            <a:ext cx="104388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Биология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Паразитология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Экология популяций и сообществ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Биоиндикация</a:t>
            </a: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9" descr="foto-programmy-biologiy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39" y="4008805"/>
            <a:ext cx="3559097" cy="187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57" y="3466649"/>
            <a:ext cx="3065690" cy="263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ytimg.com/vi/RK8H0WhWFHk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977" y="3967842"/>
            <a:ext cx="3407230" cy="191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20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65" y="614121"/>
            <a:ext cx="2546266" cy="56426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30727" y="990991"/>
            <a:ext cx="7984673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Средства обучения</a:t>
            </a:r>
          </a:p>
          <a:p>
            <a:pPr algn="ctr"/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Доска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Ноутбук и проектор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Учебные пособия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Наглядные пособия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Бинокулярный микроскоп и препараты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Образовательный портал «Электронный университет ВГУ»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6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62.userapi.com/impf/7fGQA5OBlGW54Olk9fm-mSZJQCVYttUaXrd2Zg/ZXZ6jnH-Obg.jpg?size=1600x1200&amp;quality=96&amp;proxy=1&amp;sign=9ccc389d085102d4642f6828e5a48abd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50" y="3381834"/>
            <a:ext cx="4393125" cy="329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pinimg.com/originals/86/68/4f/86684f2bfc49b5d2e3f6b035839ecf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23" y="1062024"/>
            <a:ext cx="3079752" cy="410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48.userapi.com/impf/tCMZOwlmFVCrx2ul2AfXwcnhxeGx795wd44GqQ/fkr7bNUnTCM.jpg?size=1600x1200&amp;quality=96&amp;proxy=1&amp;sign=567c6a44c65b15bb22ea0c4dd5f48891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06" y="127768"/>
            <a:ext cx="4219012" cy="316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28.userapi.com/impf/Lp3BsG3l69pJpctWvCHLssDbSyjxG98mO1vsKw/dGa-nWl5rXo.jpg?size=1200x1600&amp;quality=96&amp;proxy=1&amp;sign=9c9d1a4be59f2aaba9cbbec3de39b6a3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849" y="1062024"/>
            <a:ext cx="3079752" cy="410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58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60" y="800205"/>
            <a:ext cx="6946888" cy="5202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11" b="1047"/>
          <a:stretch/>
        </p:blipFill>
        <p:spPr>
          <a:xfrm>
            <a:off x="7984671" y="928452"/>
            <a:ext cx="3336588" cy="49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6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5" y="655986"/>
            <a:ext cx="4146236" cy="5546806"/>
          </a:xfrm>
          <a:prstGeom prst="rect">
            <a:avLst/>
          </a:prstGeom>
        </p:spPr>
      </p:pic>
      <p:pic>
        <p:nvPicPr>
          <p:cNvPr id="2050" name="Picture 2" descr="https://sun9-32.userapi.com/impf/wyT3TWww-Jyz4V-F4B-DbznPa5GqPBvHUwTtJQ/QVkKm6xOEL0.jpg?size=1196x1600&amp;quality=96&amp;proxy=1&amp;sign=1564f4498e71026995c52a67b20e42d4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693" y="655986"/>
            <a:ext cx="4186437" cy="554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66.userapi.com/impf/PVIRdmEgiFTA8N0A4g9QLVvrtzuUwDoiF0D5VQ/rwllRLtv2xM.jpg?size=1196x1600&amp;quality=96&amp;proxy=1&amp;sign=f3b9fe7774e511bc7994706dd6876f79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49270" y="361965"/>
            <a:ext cx="2624205" cy="35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smallvet.sk/wp-content/uploads/2016/02/Toxoplasmatro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828" y="3424919"/>
            <a:ext cx="2875088" cy="27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3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6" y="1105906"/>
            <a:ext cx="6477893" cy="48422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052" y="759278"/>
            <a:ext cx="2837804" cy="3796393"/>
          </a:xfrm>
          <a:prstGeom prst="rect">
            <a:avLst/>
          </a:prstGeom>
        </p:spPr>
      </p:pic>
      <p:pic>
        <p:nvPicPr>
          <p:cNvPr id="1026" name="Picture 2" descr="https://sun9-59.userapi.com/impg/wTj3HkjV6yLWwOn7zZaX0VD8Oq2qQ5jfOxUK4Q/n8ZytCRw1js.jpg?size=2048x1152&amp;quality=96&amp;proxy=1&amp;sign=034be05782a10e75b1d74a13185859d0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43" y="3664502"/>
            <a:ext cx="4059784" cy="228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69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250</TotalTime>
  <Words>338</Words>
  <Application>Microsoft Office PowerPoint</Application>
  <PresentationFormat>Широкоэкранный</PresentationFormat>
  <Paragraphs>45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Garamond</vt:lpstr>
      <vt:lpstr>Wingdings</vt:lpstr>
      <vt:lpstr>Натуральные материалы</vt:lpstr>
      <vt:lpstr>Отчёт по производственной практике по получению профессиональных умений и опыта профессиональной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по производственной практике по получению профессиональных умений и опыта профессиональной деятельности</dc:title>
  <dc:creator>Учетная запись Майкрософт</dc:creator>
  <cp:lastModifiedBy>Учетная запись Майкрософт</cp:lastModifiedBy>
  <cp:revision>23</cp:revision>
  <dcterms:created xsi:type="dcterms:W3CDTF">2020-12-24T20:22:27Z</dcterms:created>
  <dcterms:modified xsi:type="dcterms:W3CDTF">2020-12-25T15:47:44Z</dcterms:modified>
</cp:coreProperties>
</file>